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81" r:id="rId3"/>
    <p:sldId id="282" r:id="rId4"/>
    <p:sldId id="283" r:id="rId5"/>
    <p:sldId id="284" r:id="rId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79" autoAdjust="0"/>
  </p:normalViewPr>
  <p:slideViewPr>
    <p:cSldViewPr snapToGrid="0">
      <p:cViewPr varScale="1">
        <p:scale>
          <a:sx n="69" d="100"/>
          <a:sy n="69" d="100"/>
        </p:scale>
        <p:origin x="-53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727E4-4995-49BC-A63F-AC75DBE2A596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42A15-AFEB-46FF-88A4-4F086E0FA4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201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42A15-AFEB-46FF-88A4-4F086E0FA44A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751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6326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832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663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767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411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587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723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291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5693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855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118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93D51-1F06-4472-B93F-6F818230CAE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95A9E-70D6-4214-9F2E-04F49FBD965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13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26" y="365125"/>
            <a:ext cx="10515600" cy="1325563"/>
          </a:xfrm>
        </p:spPr>
        <p:txBody>
          <a:bodyPr/>
          <a:lstStyle/>
          <a:p>
            <a:endParaRPr lang="vi-VN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6"/>
            <a:ext cx="12180824" cy="6851714"/>
          </a:xfrm>
        </p:spPr>
      </p:pic>
      <p:sp>
        <p:nvSpPr>
          <p:cNvPr id="7" name="TextBox 6"/>
          <p:cNvSpPr txBox="1"/>
          <p:nvPr/>
        </p:nvSpPr>
        <p:spPr>
          <a:xfrm>
            <a:off x="5300169" y="1535090"/>
            <a:ext cx="2236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TOÁN 6 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8696" y="1117453"/>
            <a:ext cx="45403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000" b="1" dirty="0" smtClean="0">
                <a:solidFill>
                  <a:srgbClr val="FF0000"/>
                </a:solidFill>
                <a:latin typeface="+mj-lt"/>
              </a:rPr>
              <a:t>CHÂN TRỜI SÁNG TẠO </a:t>
            </a:r>
            <a:endParaRPr lang="vi-VN" sz="3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6809" y="1919796"/>
            <a:ext cx="511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CHƯƠNG 1: SỐ TỰ NHIÊN 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60754" y="3080848"/>
            <a:ext cx="9616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BÀI 4 : LŨY THỪA </a:t>
            </a:r>
          </a:p>
          <a:p>
            <a:pPr algn="ctr"/>
            <a:r>
              <a:rPr lang="vi-VN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VỚI SỐ MŨ TỰ NHIÊN</a:t>
            </a:r>
            <a:endParaRPr lang="vi-VN" sz="48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103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42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160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a?</a:t>
            </a:r>
          </a:p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0" indent="0">
              <a:buNone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7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846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378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170</Words>
  <Application>Microsoft Office PowerPoint</Application>
  <PresentationFormat>Custom</PresentationFormat>
  <Paragraphs>19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Nhiệm vụ 1</vt:lpstr>
      <vt:lpstr>Nhiệm vụ 2</vt:lpstr>
      <vt:lpstr>Nhiệm vụ 3</vt:lpstr>
      <vt:lpstr>Nhiệm vụ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BEAN</dc:creator>
  <cp:lastModifiedBy>Windows User</cp:lastModifiedBy>
  <cp:revision>122</cp:revision>
  <dcterms:created xsi:type="dcterms:W3CDTF">2021-06-12T02:17:51Z</dcterms:created>
  <dcterms:modified xsi:type="dcterms:W3CDTF">2021-09-01T03:19:00Z</dcterms:modified>
</cp:coreProperties>
</file>